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97" r:id="rId3"/>
    <p:sldId id="258" r:id="rId4"/>
    <p:sldId id="259" r:id="rId5"/>
    <p:sldId id="298" r:id="rId6"/>
    <p:sldId id="260" r:id="rId7"/>
    <p:sldId id="261" r:id="rId8"/>
    <p:sldId id="262" r:id="rId9"/>
    <p:sldId id="29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8" r:id="rId27"/>
    <p:sldId id="289" r:id="rId28"/>
    <p:sldId id="290" r:id="rId29"/>
    <p:sldId id="291" r:id="rId30"/>
    <p:sldId id="292" r:id="rId31"/>
    <p:sldId id="300" r:id="rId32"/>
    <p:sldId id="301" r:id="rId33"/>
    <p:sldId id="302" r:id="rId34"/>
    <p:sldId id="303" r:id="rId35"/>
    <p:sldId id="304" r:id="rId36"/>
    <p:sldId id="305" r:id="rId37"/>
    <p:sldId id="293" r:id="rId38"/>
    <p:sldId id="279" r:id="rId39"/>
    <p:sldId id="280" r:id="rId40"/>
    <p:sldId id="294" r:id="rId41"/>
    <p:sldId id="295" r:id="rId42"/>
    <p:sldId id="296" r:id="rId43"/>
    <p:sldId id="281" r:id="rId44"/>
    <p:sldId id="282" r:id="rId45"/>
    <p:sldId id="283" r:id="rId46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E0551489-064D-4EF5-AE09-75504DEB16D4}">
          <p14:sldIdLst>
            <p14:sldId id="256"/>
            <p14:sldId id="297"/>
            <p14:sldId id="258"/>
            <p14:sldId id="259"/>
            <p14:sldId id="298"/>
            <p14:sldId id="260"/>
            <p14:sldId id="261"/>
            <p14:sldId id="262"/>
            <p14:sldId id="299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8"/>
            <p14:sldId id="289"/>
            <p14:sldId id="290"/>
            <p14:sldId id="291"/>
            <p14:sldId id="292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Untitled Section" id="{FA2EE855-65D3-4CB8-9ACC-B6F1C1E81595}">
          <p14:sldIdLst>
            <p14:sldId id="293"/>
            <p14:sldId id="279"/>
            <p14:sldId id="280"/>
            <p14:sldId id="294"/>
            <p14:sldId id="295"/>
            <p14:sldId id="296"/>
            <p14:sldId id="281"/>
            <p14:sldId id="282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60B23-BFB8-4B69-9158-79D648C13151}" type="datetimeFigureOut">
              <a:rPr lang="id-ID" smtClean="0"/>
              <a:pPr/>
              <a:t>24/11/2015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0DEBE-EFA6-442F-91DA-4F457242E35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61193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5EA12-C42A-424E-B178-E7C0340BAB49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F213-6DFF-4052-A129-D0A9718DC4E4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C0506-9567-4822-AD32-DB0AD10867CD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A3BCB-C3FE-46AC-94B1-AFE3E787B352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53E16-1F17-4DD4-9411-FF1DEC687841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F2E8A-5B25-4D72-A177-52D4FCEF10AE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B411-FEE6-4492-BD13-A2E2DF0273F6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7411-1DB1-43B8-8994-AA92635CAF71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2BCE-96F9-4328-9528-56CD411AFC3C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C8E4E-68B4-4BF8-A3B1-5E382EE00146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18AFE-EF00-4556-8FED-3B8ED974ADBC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7B2FC68-5936-46FD-8A2F-E86B36672233}" type="datetime1">
              <a:rPr lang="id-ID" smtClean="0"/>
              <a:pPr/>
              <a:t>24/11/2015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3E9B14F-9146-403F-8077-0A9DC07E331A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sh/>
  </p:transition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</a:t>
            </a:fld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b="1" dirty="0" smtClean="0"/>
              <a:t>TEORI WARNA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xmlns="" val="3994141134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image.slidesharecdn.com/teoriwarnapsikologiswarna-141224030115-conversion-gate02/95/teori-warna-psikologis-warna-7-1024.jpg?cb=14194117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791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age.slidesharecdn.com/teoriwarna-141224084020-conversion-gate01/95/powerpoint-teori-warna-9-1024.jpg?cb=141943212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357"/>
          <a:stretch/>
        </p:blipFill>
        <p:spPr bwMode="auto">
          <a:xfrm>
            <a:off x="14389" y="0"/>
            <a:ext cx="91020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age.slidesharecdn.com/teoriwarna-141224084020-conversion-gate01/95/powerpoint-teori-warna-10-1024.jpg?cb=1419432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74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age.slidesharecdn.com/teoriwarna-141224084020-conversion-gate01/95/powerpoint-teori-warna-11-1024.jpg?cb=1419432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535" y="22270"/>
            <a:ext cx="9025002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mage.slidesharecdn.com/teoriwarna-141224084020-conversion-gate01/95/powerpoint-teori-warna-12-1024.jpg?cb=141943212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642" r="1617" b="4636"/>
          <a:stretch/>
        </p:blipFill>
        <p:spPr bwMode="auto">
          <a:xfrm>
            <a:off x="-59685" y="0"/>
            <a:ext cx="92036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ODA WARNA KELAS GALAX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014446" cy="601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age.slidesharecdn.com/rodawarnaterbaru-120513061925-phpapp02/95/roda-warna-kelas-galaxy-2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315416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image.slidesharecdn.com/rodawarnaterbaru-120513061925-phpapp02/95/roda-warna-kelas-galaxy-3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14436"/>
            <a:ext cx="9324528" cy="699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image.slidesharecdn.com/rodawarnaterbaru-120513061925-phpapp02/95/roda-warna-kelas-galaxy-4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640960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mage.slidesharecdn.com/rodawarnaterbaru-120513061925-phpapp02/95/roda-warna-kelas-galaxy-5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3024" y="0"/>
            <a:ext cx="9217024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image.slidesharecdn.com/teoriwarnapsikologiswarna-141224030115-conversion-gate02/95/teori-warna-psikologis-warna-2-1024.jpg?cb=14194117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597"/>
          <a:stretch/>
        </p:blipFill>
        <p:spPr bwMode="auto">
          <a:xfrm>
            <a:off x="26043" y="29522"/>
            <a:ext cx="9083904" cy="656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73368175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image.slidesharecdn.com/rodawarnaterbaru-120513061925-phpapp02/95/roda-warna-kelas-galaxy-6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88640"/>
            <a:ext cx="9577064" cy="718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mage.slidesharecdn.com/rodawarnaterbaru-120513061925-phpapp02/95/roda-warna-kelas-galaxy-7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.slidesharecdn.com/rodawarnaterbaru-120513061925-phpapp02/95/roda-warna-kelas-galaxy-8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78579" y="-493084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3719617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mage.slidesharecdn.com/rodawarnaterbaru-120513061925-phpapp02/95/roda-warna-kelas-galaxy-9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579868" y="-315416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3719617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image.slidesharecdn.com/rodawarnaterbaru-120513061925-phpapp02/95/roda-warna-kelas-galaxy-10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4572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3719617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image.slidesharecdn.com/rodawarnaterbaru-120513061925-phpapp02/95/roda-warna-kelas-galaxy-11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14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3719617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image.slidesharecdn.com/rodawarnaterbaru-120513061925-phpapp02/95/roda-warna-kelas-galaxy-12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99392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536673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image.slidesharecdn.com/rodawarnaterbaru-120513061925-phpapp02/95/roda-warna-kelas-galaxy-13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192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536673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image.slidesharecdn.com/rodawarnaterbaru-120513061925-phpapp02/95/roda-warna-kelas-galaxy-14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60344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536673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stat.ks.kidsklik.com/statics/files/2012/04/133503600719861433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40" y="-14600"/>
            <a:ext cx="9135260" cy="68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536673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image.slidesharecdn.com/teoriwarnapsikologiswarna-141224030115-conversion-gate02/95/teori-warna-psikologis-warna-3-1024.jpg?cb=14194117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137"/>
          <a:stretch/>
        </p:blipFill>
        <p:spPr bwMode="auto">
          <a:xfrm>
            <a:off x="0" y="72008"/>
            <a:ext cx="9376384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97557302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toco.distractify.com/postimage/201409/26/25d0d812b12206255e26aa541c0b23a3_650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361041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536673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image.slidesharecdn.com/warna-150218233209-conversion-gate01/95/warna-15-1024.jpg?cb=14243240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-99392"/>
            <a:ext cx="9144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18684165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image.slidesharecdn.com/warna-150218233209-conversion-gate01/95/warna-16-1024.jpg?cb=14243240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266" y="0"/>
            <a:ext cx="91742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15916178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image.slidesharecdn.com/warna-150218233209-conversion-gate01/95/warna-17-1024.jpg?cb=14243240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62420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image.slidesharecdn.com/warna-150218233209-conversion-gate01/95/warna-18-1024.jpg?cb=14243240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243825566"/>
      </p:ext>
    </p:extLst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image.slidesharecdn.com/warna-150218233209-conversion-gate01/95/warna-19-1024.jpg?cb=14243240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168"/>
            <a:ext cx="9144000" cy="685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207511258"/>
      </p:ext>
    </p:extLst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image.slidesharecdn.com/warna-150218233209-conversion-gate01/95/warna-20-1024.jpg?cb=14243240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9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93214675"/>
      </p:ext>
    </p:extLst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image.slidesharecdn.com/rodawarnaterbaru-120513061925-phpapp02/95/roda-warna-kelas-galaxy-16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421495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536673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mage.slidesharecdn.com/rodawarnaterbaru-120513061925-phpapp02/95/roda-warna-kelas-galaxy-17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68560" y="-488567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3719617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image.slidesharecdn.com/rodawarnaterbaru-120513061925-phpapp02/95/roda-warna-kelas-galaxy-18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270" y="-45720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3719617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image.slidesharecdn.com/teoriwarnapsikologiswarna-141224030115-conversion-gate02/95/teori-warna-psikologis-warna-4-1024.jpg?cb=14194117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3320" y="0"/>
            <a:ext cx="9105528" cy="682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image.slidesharecdn.com/rodawarnaterbaru-120513061925-phpapp02/95/roda-warna-kelas-galaxy-19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675456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536673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image.slidesharecdn.com/rodawarnaterbaru-120513061925-phpapp02/95/roda-warna-kelas-galaxy-20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2434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536673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image.slidesharecdn.com/rodawarnaterbaru-120513061925-phpapp02/95/roda-warna-kelas-galaxy-21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99392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253667337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image.slidesharecdn.com/rodawarnaterbaru-120513061925-phpapp02/95/roda-warna-kelas-galaxy-22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96552" y="-243408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37196171"/>
      </p:ext>
    </p:extLst>
  </p:cSld>
  <p:clrMapOvr>
    <a:masterClrMapping/>
  </p:clrMapOvr>
  <p:transition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image.slidesharecdn.com/rodawarnaterbaru-120513061925-phpapp02/95/roda-warna-kelas-galaxy-23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56592" y="-444089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37196171"/>
      </p:ext>
    </p:extLst>
  </p:cSld>
  <p:clrMapOvr>
    <a:masterClrMapping/>
  </p:clrMapOvr>
  <p:transition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image.slidesharecdn.com/rodawarnaterbaru-120513061925-phpapp02/95/roda-warna-kelas-galaxy-24-1024.jpg?cb=13369093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609600" y="138514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337196171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image.slidesharecdn.com/teoriwarnapsikologiswarna-141224030115-conversion-gate02/95/teori-warna-psikologis-warna-5-1024.jpg?cb=14194117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357" b="2456"/>
          <a:stretch/>
        </p:blipFill>
        <p:spPr bwMode="auto">
          <a:xfrm>
            <a:off x="35496" y="44624"/>
            <a:ext cx="9127704" cy="676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699460350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.slidesharecdn.com/teoriwarna-141224084020-conversion-gate01/95/powerpoint-teori-warna-5-1024.jpg?cb=1419432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65" y="0"/>
            <a:ext cx="9115935" cy="683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.slidesharecdn.com/teoriwarna-141224084020-conversion-gate01/95/powerpoint-teori-warna-6-1024.jpg?cb=1419432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137" y="-9664"/>
            <a:ext cx="9151137" cy="686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.slidesharecdn.com/teoriwarna-141224084020-conversion-gate01/95/powerpoint-teori-warna-7-1024.jpg?cb=1419432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88877862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image.slidesharecdn.com/teoriwarnapsikologiswarna-141224030115-conversion-gate02/95/teori-warna-psikologis-warna-6-1024.jpg?cb=141941172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219" b="2585"/>
          <a:stretch/>
        </p:blipFill>
        <p:spPr bwMode="auto">
          <a:xfrm>
            <a:off x="0" y="0"/>
            <a:ext cx="92721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B14F-9146-403F-8077-0A9DC07E331A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950078999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104</TotalTime>
  <Words>47</Words>
  <Application>Microsoft Office PowerPoint</Application>
  <PresentationFormat>On-screen Show (4:3)</PresentationFormat>
  <Paragraphs>46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Equity</vt:lpstr>
      <vt:lpstr>TEORI WARNA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  WARNA</dc:title>
  <dc:creator>dell</dc:creator>
  <cp:lastModifiedBy>Firman-Tech</cp:lastModifiedBy>
  <cp:revision>15</cp:revision>
  <dcterms:created xsi:type="dcterms:W3CDTF">2015-03-09T06:02:29Z</dcterms:created>
  <dcterms:modified xsi:type="dcterms:W3CDTF">2015-11-24T09:58:25Z</dcterms:modified>
</cp:coreProperties>
</file>